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DE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9099A9-9782-7B58-CD70-22031C453A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0D2A02A-2546-6156-AD0A-A96C915639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35FEC3-2BF4-FA20-F028-B6C81E572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1F68-44ED-43BF-8665-8B550BC81615}" type="datetimeFigureOut">
              <a:rPr lang="es-ES" smtClean="0"/>
              <a:t>20/05/2023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AF4278-1F68-A90A-79DC-B4AF62E49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1C084AF-65D4-3D95-4A81-C308E050D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6B187-2EA9-4D7B-9ECC-18362D881F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1615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8242B2-EACC-F840-20FE-A094FC122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B06D221-2D00-3D11-3334-298D9ED809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93CF73-D5C0-BD9F-3102-710BBE008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1F68-44ED-43BF-8665-8B550BC81615}" type="datetimeFigureOut">
              <a:rPr lang="es-ES" smtClean="0"/>
              <a:t>20/05/2023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84F628F-8D2C-52FB-FC1D-E05B3CE61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0BA8285-BBAC-6D1D-0F5A-1BF8583A8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6B187-2EA9-4D7B-9ECC-18362D881F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0327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71B2DD6-A42F-B5E7-DFC0-6730EC8657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28DE019-8F75-CE4F-4173-5892259539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DCA4918-D3DA-D464-5C91-C69D44EBE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1F68-44ED-43BF-8665-8B550BC81615}" type="datetimeFigureOut">
              <a:rPr lang="es-ES" smtClean="0"/>
              <a:t>20/05/2023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EE503A3-354A-BBB4-57ED-C9CA512D5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81CA17-A0EA-BB87-D22D-9BFD1CF5D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6B187-2EA9-4D7B-9ECC-18362D881F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1583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854BB8-C100-588B-4DE2-25EDBF124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B739A0-5C82-B42D-B0D2-6F6604C6D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80C1A8-921E-C91B-B8AB-1BE322B65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1F68-44ED-43BF-8665-8B550BC81615}" type="datetimeFigureOut">
              <a:rPr lang="es-ES" smtClean="0"/>
              <a:t>20/05/2023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8240A5-D565-5B61-F0B3-188A7ECF1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B125828-69BF-D07A-250E-94F605FC0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6B187-2EA9-4D7B-9ECC-18362D881F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4435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19249E-FF35-60BA-4495-597C76EFA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861B46-1C84-F35F-806C-1250A7615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1D95D56-866E-5933-2F7F-24581B836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1F68-44ED-43BF-8665-8B550BC81615}" type="datetimeFigureOut">
              <a:rPr lang="es-ES" smtClean="0"/>
              <a:t>20/05/2023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39A86DD-0F79-DE58-D8AB-90D94531E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1B8DCB-F4D4-249C-431B-29487B839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6B187-2EA9-4D7B-9ECC-18362D881F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0167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58A925-13CA-24DF-BD7B-4033F3BF6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12E3DD-9ADF-39BA-83ED-A276B4FDA0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E7DAAE2-3820-C957-D040-41405CB47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0628EB0-3801-BD94-23AE-7FA17C2CA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1F68-44ED-43BF-8665-8B550BC81615}" type="datetimeFigureOut">
              <a:rPr lang="es-ES" smtClean="0"/>
              <a:t>20/05/2023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C2EDF31-4679-4C14-AB07-927B404F9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36D8750-14F9-6FF0-52B7-4F464B699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6B187-2EA9-4D7B-9ECC-18362D881F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6970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81C2B7-9F0F-270C-BB0C-94BAE783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91C9732-0B5F-1F67-731B-CC3DA9917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CFF6738-8599-EEC1-4D84-B1D4683259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F19DABA-B915-C8A6-3F67-26C47A2F46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32CE0D1-2DA3-E784-8362-89B5989BB9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CC5FA58-5F07-E5B5-8B54-DC0BCF5D1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1F68-44ED-43BF-8665-8B550BC81615}" type="datetimeFigureOut">
              <a:rPr lang="es-ES" smtClean="0"/>
              <a:t>20/05/2023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68E5492-1148-642B-25FF-8B8DFC2FA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BFFFA21-7AEE-DB2E-26D8-E4D0AC9B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6B187-2EA9-4D7B-9ECC-18362D881F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3499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4228D3-56E4-C45F-E0CE-D70C0225C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C070D5B-A486-D380-F492-792A0464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1F68-44ED-43BF-8665-8B550BC81615}" type="datetimeFigureOut">
              <a:rPr lang="es-ES" smtClean="0"/>
              <a:t>20/05/2023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71D5593-59B3-3D16-4884-B97F1F0C4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A4974DE-631A-6BEA-A7A9-25B36746E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6B187-2EA9-4D7B-9ECC-18362D881F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7968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A38A59F-0060-F805-639A-1601093A6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1F68-44ED-43BF-8665-8B550BC81615}" type="datetimeFigureOut">
              <a:rPr lang="es-ES" smtClean="0"/>
              <a:t>20/05/2023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75EE246-75BB-6E0B-86E8-F992E0B15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9511A2F-6F27-0185-CC65-CC0E99480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6B187-2EA9-4D7B-9ECC-18362D881F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4579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968832-0857-BF3B-42F8-7A0773C49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046607-CB97-1EF9-5115-086991D6F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4053160-E74A-198B-2E6C-5FCC9E856F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9689215-FB99-2CA2-1762-29AFB5CC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1F68-44ED-43BF-8665-8B550BC81615}" type="datetimeFigureOut">
              <a:rPr lang="es-ES" smtClean="0"/>
              <a:t>20/05/2023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9155F4D-606F-364C-2F9B-7C7EB0894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7649402-4899-3DB0-2BCC-DD46E4829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6B187-2EA9-4D7B-9ECC-18362D881F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0076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58B1EA-1C5D-D069-2F4C-46E5E6E49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E23D9F0-5357-6550-237A-7643237F84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59A576E-5C5E-14A3-A533-7787E7A67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16A7B36-BB79-064B-24F7-7C28C804C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1F68-44ED-43BF-8665-8B550BC81615}" type="datetimeFigureOut">
              <a:rPr lang="es-ES" smtClean="0"/>
              <a:t>20/05/2023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E8067A1-6810-01C3-FEE1-F23BF2A50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3B6F4FD-15E7-0058-11DE-7CE4927AF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6B187-2EA9-4D7B-9ECC-18362D881F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0503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9E538EE-AED4-3DAB-13F5-6596C3DC4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745FA9E-8110-8A13-A176-21815F8CA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721F8CA-18C4-44DC-97BA-3B4A62A9C2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E1F68-44ED-43BF-8665-8B550BC81615}" type="datetimeFigureOut">
              <a:rPr lang="es-ES" smtClean="0"/>
              <a:t>20/05/2023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DE0DC8-F132-D4B7-1B83-CB5076303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680A19-006F-F961-28C9-2C15907CE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6B187-2EA9-4D7B-9ECC-18362D881F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2001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Imagen 108">
            <a:extLst>
              <a:ext uri="{FF2B5EF4-FFF2-40B4-BE49-F238E27FC236}">
                <a16:creationId xmlns:a16="http://schemas.microsoft.com/office/drawing/2014/main" id="{17F92EE9-9BBF-44B4-B947-216F5A2B9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" r="2309"/>
          <a:stretch/>
        </p:blipFill>
        <p:spPr>
          <a:xfrm>
            <a:off x="3878674" y="685794"/>
            <a:ext cx="3815777" cy="2743206"/>
          </a:xfrm>
          <a:prstGeom prst="rect">
            <a:avLst/>
          </a:prstGeom>
        </p:spPr>
      </p:pic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7A125723-8D65-477E-A976-516E436D2A07}"/>
              </a:ext>
            </a:extLst>
          </p:cNvPr>
          <p:cNvCxnSpPr/>
          <p:nvPr/>
        </p:nvCxnSpPr>
        <p:spPr>
          <a:xfrm>
            <a:off x="6028887" y="1787583"/>
            <a:ext cx="115910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uadroTexto 104">
            <a:extLst>
              <a:ext uri="{FF2B5EF4-FFF2-40B4-BE49-F238E27FC236}">
                <a16:creationId xmlns:a16="http://schemas.microsoft.com/office/drawing/2014/main" id="{CFE7028B-CB1E-4D03-B1D9-E0AA656EED33}"/>
              </a:ext>
            </a:extLst>
          </p:cNvPr>
          <p:cNvSpPr txBox="1"/>
          <p:nvPr/>
        </p:nvSpPr>
        <p:spPr>
          <a:xfrm>
            <a:off x="6295933" y="1483160"/>
            <a:ext cx="595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· </a:t>
            </a:r>
            <a:r>
              <a:rPr kumimoji="0" lang="es-E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es-E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234" name="CuadroTexto 233">
            <a:extLst>
              <a:ext uri="{FF2B5EF4-FFF2-40B4-BE49-F238E27FC236}">
                <a16:creationId xmlns:a16="http://schemas.microsoft.com/office/drawing/2014/main" id="{7B771709-CF4D-45F4-BC39-103132C78E6A}"/>
              </a:ext>
            </a:extLst>
          </p:cNvPr>
          <p:cNvSpPr txBox="1"/>
          <p:nvPr/>
        </p:nvSpPr>
        <p:spPr>
          <a:xfrm>
            <a:off x="5845536" y="1984947"/>
            <a:ext cx="3667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endParaRPr kumimoji="0" lang="es-ES" sz="1600" b="0" i="1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7" name="Conector recto de flecha 106">
            <a:extLst>
              <a:ext uri="{FF2B5EF4-FFF2-40B4-BE49-F238E27FC236}">
                <a16:creationId xmlns:a16="http://schemas.microsoft.com/office/drawing/2014/main" id="{CD437BBE-DCC8-4CDA-99E7-632261662132}"/>
              </a:ext>
            </a:extLst>
          </p:cNvPr>
          <p:cNvCxnSpPr/>
          <p:nvPr/>
        </p:nvCxnSpPr>
        <p:spPr>
          <a:xfrm>
            <a:off x="6028887" y="1787583"/>
            <a:ext cx="0" cy="7640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echa: hacia la izquierda 1">
            <a:extLst>
              <a:ext uri="{FF2B5EF4-FFF2-40B4-BE49-F238E27FC236}">
                <a16:creationId xmlns:a16="http://schemas.microsoft.com/office/drawing/2014/main" id="{F32F1C51-CACF-4D3A-B605-9D5D4D73C0E9}"/>
              </a:ext>
            </a:extLst>
          </p:cNvPr>
          <p:cNvSpPr/>
          <p:nvPr/>
        </p:nvSpPr>
        <p:spPr>
          <a:xfrm>
            <a:off x="5307715" y="1246564"/>
            <a:ext cx="1583641" cy="305205"/>
          </a:xfrm>
          <a:prstGeom prst="leftArrow">
            <a:avLst/>
          </a:prstGeom>
          <a:solidFill>
            <a:srgbClr val="B9DEF3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es-ES" sz="12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increases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2BA65542-C765-D9BF-9236-49FBD8BB6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646172"/>
              </p:ext>
            </p:extLst>
          </p:nvPr>
        </p:nvGraphicFramePr>
        <p:xfrm>
          <a:off x="4017742" y="3682623"/>
          <a:ext cx="3666687" cy="1648083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92672">
                  <a:extLst>
                    <a:ext uri="{9D8B030D-6E8A-4147-A177-3AD203B41FA5}">
                      <a16:colId xmlns:a16="http://schemas.microsoft.com/office/drawing/2014/main" val="629263189"/>
                    </a:ext>
                  </a:extLst>
                </a:gridCol>
                <a:gridCol w="858005">
                  <a:extLst>
                    <a:ext uri="{9D8B030D-6E8A-4147-A177-3AD203B41FA5}">
                      <a16:colId xmlns:a16="http://schemas.microsoft.com/office/drawing/2014/main" val="2888717799"/>
                    </a:ext>
                  </a:extLst>
                </a:gridCol>
                <a:gridCol w="858005">
                  <a:extLst>
                    <a:ext uri="{9D8B030D-6E8A-4147-A177-3AD203B41FA5}">
                      <a16:colId xmlns:a16="http://schemas.microsoft.com/office/drawing/2014/main" val="1630295129"/>
                    </a:ext>
                  </a:extLst>
                </a:gridCol>
                <a:gridCol w="858005">
                  <a:extLst>
                    <a:ext uri="{9D8B030D-6E8A-4147-A177-3AD203B41FA5}">
                      <a16:colId xmlns:a16="http://schemas.microsoft.com/office/drawing/2014/main" val="27346817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sz="1200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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·cm</a:t>
                      </a:r>
                      <a:r>
                        <a:rPr lang="en-US" sz="1200" baseline="30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200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(A)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FF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200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(W)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55791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0.042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0.843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0.025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73609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0.042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0.817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0.024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8421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0.042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0.788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0.023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5043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0.042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0.627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0.018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4738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0.042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0.441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0.013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1665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0.039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0.264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0.007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58588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0.021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0.251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0.004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6559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8704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49</Words>
  <Application>Microsoft Office PowerPoint</Application>
  <PresentationFormat>Panorámica</PresentationFormat>
  <Paragraphs>38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ivan.garciav@upm.es</dc:creator>
  <cp:lastModifiedBy>ivan.garciav@upm.es</cp:lastModifiedBy>
  <cp:revision>5</cp:revision>
  <dcterms:created xsi:type="dcterms:W3CDTF">2022-07-24T15:14:59Z</dcterms:created>
  <dcterms:modified xsi:type="dcterms:W3CDTF">2023-05-20T15:05:39Z</dcterms:modified>
</cp:coreProperties>
</file>